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445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887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319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998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70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045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537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908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408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030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866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6A027-222E-45AB-9110-75A89B53B9D5}" type="datetimeFigureOut">
              <a:rPr lang="en-US" smtClean="0"/>
              <a:t>1/21/2016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7536B-D77F-4CBD-A8F2-D4D289BB16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459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614" r="871"/>
          <a:stretch/>
        </p:blipFill>
        <p:spPr>
          <a:xfrm>
            <a:off x="0" y="1"/>
            <a:ext cx="4219575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95775" y="151179"/>
            <a:ext cx="7724775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Britannic Bold" panose="020B0903060703020204" pitchFamily="34" charset="0"/>
              </a:rPr>
              <a:t>Page 70 dans le livre rouge…</a:t>
            </a:r>
          </a:p>
          <a:p>
            <a:endParaRPr lang="fr-FR" sz="2800" dirty="0">
              <a:latin typeface="Britannic Bold" panose="020B0903060703020204" pitchFamily="34" charset="0"/>
            </a:endParaRPr>
          </a:p>
          <a:p>
            <a:r>
              <a:rPr lang="fr-FR" sz="2800" dirty="0" smtClean="0">
                <a:latin typeface="Britannic Bold" panose="020B0903060703020204" pitchFamily="34" charset="0"/>
              </a:rPr>
              <a:t>Read </a:t>
            </a:r>
            <a:r>
              <a:rPr lang="fr-FR" sz="2800" dirty="0" err="1" smtClean="0">
                <a:latin typeface="Britannic Bold" panose="020B0903060703020204" pitchFamily="34" charset="0"/>
              </a:rPr>
              <a:t>each</a:t>
            </a:r>
            <a:r>
              <a:rPr lang="fr-FR" sz="2800" dirty="0" smtClean="0">
                <a:latin typeface="Britannic Bold" panose="020B0903060703020204" pitchFamily="34" charset="0"/>
              </a:rPr>
              <a:t> </a:t>
            </a:r>
            <a:r>
              <a:rPr lang="fr-FR" sz="2800" dirty="0" err="1" smtClean="0">
                <a:latin typeface="Britannic Bold" panose="020B0903060703020204" pitchFamily="34" charset="0"/>
              </a:rPr>
              <a:t>person’s</a:t>
            </a:r>
            <a:r>
              <a:rPr lang="fr-FR" sz="2800" dirty="0" smtClean="0">
                <a:latin typeface="Britannic Bold" panose="020B0903060703020204" pitchFamily="34" charset="0"/>
              </a:rPr>
              <a:t> description and </a:t>
            </a:r>
            <a:r>
              <a:rPr lang="fr-FR" sz="2800" dirty="0" err="1" smtClean="0">
                <a:latin typeface="Britannic Bold" panose="020B0903060703020204" pitchFamily="34" charset="0"/>
              </a:rPr>
              <a:t>then</a:t>
            </a:r>
            <a:r>
              <a:rPr lang="fr-FR" sz="2800" dirty="0" smtClean="0">
                <a:latin typeface="Britannic Bold" panose="020B0903060703020204" pitchFamily="34" charset="0"/>
              </a:rPr>
              <a:t> </a:t>
            </a:r>
            <a:r>
              <a:rPr lang="fr-FR" sz="2800" dirty="0" err="1" smtClean="0">
                <a:latin typeface="Britannic Bold" panose="020B0903060703020204" pitchFamily="34" charset="0"/>
              </a:rPr>
              <a:t>choose</a:t>
            </a:r>
            <a:r>
              <a:rPr lang="fr-FR" sz="2800" dirty="0" smtClean="0">
                <a:latin typeface="Britannic Bold" panose="020B0903060703020204" pitchFamily="34" charset="0"/>
              </a:rPr>
              <a:t> one of </a:t>
            </a:r>
            <a:r>
              <a:rPr lang="fr-FR" sz="2800" dirty="0" err="1" smtClean="0">
                <a:latin typeface="Britannic Bold" panose="020B0903060703020204" pitchFamily="34" charset="0"/>
              </a:rPr>
              <a:t>them</a:t>
            </a:r>
            <a:r>
              <a:rPr lang="fr-FR" sz="2800" dirty="0" smtClean="0">
                <a:latin typeface="Britannic Bold" panose="020B0903060703020204" pitchFamily="34" charset="0"/>
              </a:rPr>
              <a:t> to </a:t>
            </a:r>
            <a:r>
              <a:rPr lang="fr-FR" sz="2800" dirty="0" err="1" smtClean="0">
                <a:latin typeface="Britannic Bold" panose="020B0903060703020204" pitchFamily="34" charset="0"/>
              </a:rPr>
              <a:t>respond</a:t>
            </a:r>
            <a:r>
              <a:rPr lang="fr-FR" sz="2800" dirty="0" smtClean="0">
                <a:latin typeface="Britannic Bold" panose="020B0903060703020204" pitchFamily="34" charset="0"/>
              </a:rPr>
              <a:t> to.</a:t>
            </a:r>
          </a:p>
          <a:p>
            <a:endParaRPr lang="fr-FR" sz="2800" dirty="0">
              <a:latin typeface="Britannic Bold" panose="020B0903060703020204" pitchFamily="34" charset="0"/>
            </a:endParaRPr>
          </a:p>
          <a:p>
            <a:r>
              <a:rPr lang="fr-FR" sz="2800" dirty="0" smtClean="0">
                <a:latin typeface="Britannic Bold" panose="020B0903060703020204" pitchFamily="34" charset="0"/>
              </a:rPr>
              <a:t>Write </a:t>
            </a:r>
            <a:r>
              <a:rPr lang="fr-FR" sz="2800" dirty="0" err="1" smtClean="0">
                <a:latin typeface="Britannic Bold" panose="020B0903060703020204" pitchFamily="34" charset="0"/>
              </a:rPr>
              <a:t>them</a:t>
            </a:r>
            <a:r>
              <a:rPr lang="fr-FR" sz="2800" dirty="0" smtClean="0">
                <a:latin typeface="Britannic Bold" panose="020B0903060703020204" pitchFamily="34" charset="0"/>
              </a:rPr>
              <a:t> an email in </a:t>
            </a:r>
            <a:r>
              <a:rPr lang="fr-FR" sz="2800" dirty="0" err="1" smtClean="0">
                <a:latin typeface="Britannic Bold" panose="020B0903060703020204" pitchFamily="34" charset="0"/>
              </a:rPr>
              <a:t>which</a:t>
            </a:r>
            <a:r>
              <a:rPr lang="fr-FR" sz="2800" dirty="0" smtClean="0">
                <a:latin typeface="Britannic Bold" panose="020B0903060703020204" pitchFamily="34" charset="0"/>
              </a:rPr>
              <a:t> </a:t>
            </a:r>
            <a:r>
              <a:rPr lang="fr-FR" sz="2800" dirty="0" err="1" smtClean="0">
                <a:latin typeface="Britannic Bold" panose="020B0903060703020204" pitchFamily="34" charset="0"/>
              </a:rPr>
              <a:t>you</a:t>
            </a:r>
            <a:r>
              <a:rPr lang="fr-FR" sz="2800" dirty="0" smtClean="0">
                <a:latin typeface="Britannic Bold" panose="020B0903060703020204" pitchFamily="34" charset="0"/>
              </a:rPr>
              <a:t> tell </a:t>
            </a:r>
            <a:r>
              <a:rPr lang="fr-FR" sz="2800" dirty="0" err="1" smtClean="0">
                <a:latin typeface="Britannic Bold" panose="020B0903060703020204" pitchFamily="34" charset="0"/>
              </a:rPr>
              <a:t>them</a:t>
            </a:r>
            <a:r>
              <a:rPr lang="fr-FR" sz="2800" dirty="0" smtClean="0">
                <a:latin typeface="Britannic Bold" panose="020B0903060703020204" pitchFamily="34" charset="0"/>
              </a:rPr>
              <a:t> as </a:t>
            </a:r>
            <a:r>
              <a:rPr lang="fr-FR" sz="2800" dirty="0" err="1" smtClean="0">
                <a:latin typeface="Britannic Bold" panose="020B0903060703020204" pitchFamily="34" charset="0"/>
              </a:rPr>
              <a:t>much</a:t>
            </a:r>
            <a:r>
              <a:rPr lang="fr-FR" sz="2800" dirty="0" smtClean="0">
                <a:latin typeface="Britannic Bold" panose="020B0903060703020204" pitchFamily="34" charset="0"/>
              </a:rPr>
              <a:t> as </a:t>
            </a:r>
            <a:r>
              <a:rPr lang="fr-FR" sz="2800" dirty="0" err="1" smtClean="0">
                <a:latin typeface="Britannic Bold" panose="020B0903060703020204" pitchFamily="34" charset="0"/>
              </a:rPr>
              <a:t>you</a:t>
            </a:r>
            <a:r>
              <a:rPr lang="fr-FR" sz="2800" dirty="0" smtClean="0">
                <a:latin typeface="Britannic Bold" panose="020B0903060703020204" pitchFamily="34" charset="0"/>
              </a:rPr>
              <a:t> </a:t>
            </a:r>
            <a:r>
              <a:rPr lang="fr-FR" sz="2800" dirty="0" err="1" smtClean="0">
                <a:latin typeface="Britannic Bold" panose="020B0903060703020204" pitchFamily="34" charset="0"/>
              </a:rPr>
              <a:t>can</a:t>
            </a:r>
            <a:r>
              <a:rPr lang="fr-FR" sz="2800" dirty="0" smtClean="0">
                <a:latin typeface="Britannic Bold" panose="020B0903060703020204" pitchFamily="34" charset="0"/>
              </a:rPr>
              <a:t> about </a:t>
            </a:r>
            <a:r>
              <a:rPr lang="fr-FR" sz="2800" dirty="0" err="1" smtClean="0">
                <a:latin typeface="Britannic Bold" panose="020B0903060703020204" pitchFamily="34" charset="0"/>
              </a:rPr>
              <a:t>yourself</a:t>
            </a:r>
            <a:r>
              <a:rPr lang="fr-FR" sz="2800" dirty="0" smtClean="0">
                <a:latin typeface="Britannic Bold" panose="020B0903060703020204" pitchFamily="34" charset="0"/>
              </a:rPr>
              <a:t>, and </a:t>
            </a:r>
            <a:r>
              <a:rPr lang="fr-FR" sz="2800" dirty="0" err="1" smtClean="0">
                <a:latin typeface="Britannic Bold" panose="020B0903060703020204" pitchFamily="34" charset="0"/>
              </a:rPr>
              <a:t>ask</a:t>
            </a:r>
            <a:r>
              <a:rPr lang="fr-FR" sz="2800" dirty="0" smtClean="0">
                <a:latin typeface="Britannic Bold" panose="020B0903060703020204" pitchFamily="34" charset="0"/>
              </a:rPr>
              <a:t> </a:t>
            </a:r>
            <a:r>
              <a:rPr lang="fr-FR" sz="2800" dirty="0" err="1" smtClean="0">
                <a:latin typeface="Britannic Bold" panose="020B0903060703020204" pitchFamily="34" charset="0"/>
              </a:rPr>
              <a:t>them</a:t>
            </a:r>
            <a:r>
              <a:rPr lang="fr-FR" sz="2800" dirty="0" smtClean="0">
                <a:latin typeface="Britannic Bold" panose="020B0903060703020204" pitchFamily="34" charset="0"/>
              </a:rPr>
              <a:t> </a:t>
            </a:r>
            <a:r>
              <a:rPr lang="fr-FR" sz="2800" dirty="0" err="1" smtClean="0">
                <a:latin typeface="Britannic Bold" panose="020B0903060703020204" pitchFamily="34" charset="0"/>
              </a:rPr>
              <a:t>two</a:t>
            </a:r>
            <a:r>
              <a:rPr lang="fr-FR" sz="2800" dirty="0" smtClean="0">
                <a:latin typeface="Britannic Bold" panose="020B0903060703020204" pitchFamily="34" charset="0"/>
              </a:rPr>
              <a:t> questions about </a:t>
            </a:r>
            <a:r>
              <a:rPr lang="fr-FR" sz="2800" dirty="0" err="1" smtClean="0">
                <a:latin typeface="Britannic Bold" panose="020B0903060703020204" pitchFamily="34" charset="0"/>
              </a:rPr>
              <a:t>themselves</a:t>
            </a:r>
            <a:r>
              <a:rPr lang="fr-FR" sz="2800" dirty="0" smtClean="0">
                <a:latin typeface="Britannic Bold" panose="020B0903060703020204" pitchFamily="34" charset="0"/>
              </a:rPr>
              <a:t>. </a:t>
            </a:r>
            <a:r>
              <a:rPr lang="fr-FR" sz="2800" dirty="0" err="1" smtClean="0">
                <a:latin typeface="Britannic Bold" panose="020B0903060703020204" pitchFamily="34" charset="0"/>
              </a:rPr>
              <a:t>Try</a:t>
            </a:r>
            <a:r>
              <a:rPr lang="fr-FR" sz="2800" dirty="0" smtClean="0">
                <a:latin typeface="Britannic Bold" panose="020B0903060703020204" pitchFamily="34" charset="0"/>
              </a:rPr>
              <a:t> to comment on </a:t>
            </a:r>
            <a:r>
              <a:rPr lang="fr-FR" sz="2800" dirty="0" err="1" smtClean="0">
                <a:latin typeface="Britannic Bold" panose="020B0903060703020204" pitchFamily="34" charset="0"/>
              </a:rPr>
              <a:t>what</a:t>
            </a:r>
            <a:r>
              <a:rPr lang="fr-FR" sz="2800" dirty="0" smtClean="0">
                <a:latin typeface="Britannic Bold" panose="020B0903060703020204" pitchFamily="34" charset="0"/>
              </a:rPr>
              <a:t> </a:t>
            </a:r>
            <a:r>
              <a:rPr lang="fr-FR" sz="2800" dirty="0" err="1" smtClean="0">
                <a:latin typeface="Britannic Bold" panose="020B0903060703020204" pitchFamily="34" charset="0"/>
              </a:rPr>
              <a:t>they</a:t>
            </a:r>
            <a:r>
              <a:rPr lang="fr-FR" sz="2800" dirty="0" smtClean="0">
                <a:latin typeface="Britannic Bold" panose="020B0903060703020204" pitchFamily="34" charset="0"/>
              </a:rPr>
              <a:t> </a:t>
            </a:r>
            <a:r>
              <a:rPr lang="fr-FR" sz="2800" dirty="0" err="1" smtClean="0">
                <a:latin typeface="Britannic Bold" panose="020B0903060703020204" pitchFamily="34" charset="0"/>
              </a:rPr>
              <a:t>wrote</a:t>
            </a:r>
            <a:r>
              <a:rPr lang="fr-FR" sz="2800" dirty="0" smtClean="0">
                <a:latin typeface="Britannic Bold" panose="020B0903060703020204" pitchFamily="34" charset="0"/>
              </a:rPr>
              <a:t> in </a:t>
            </a:r>
            <a:r>
              <a:rPr lang="fr-FR" sz="2800" dirty="0" err="1" smtClean="0">
                <a:latin typeface="Britannic Bold" panose="020B0903060703020204" pitchFamily="34" charset="0"/>
              </a:rPr>
              <a:t>their</a:t>
            </a:r>
            <a:r>
              <a:rPr lang="fr-FR" sz="2800" dirty="0" smtClean="0">
                <a:latin typeface="Britannic Bold" panose="020B0903060703020204" pitchFamily="34" charset="0"/>
              </a:rPr>
              <a:t> original message.</a:t>
            </a:r>
          </a:p>
          <a:p>
            <a:endParaRPr lang="fr-FR" sz="2800" dirty="0">
              <a:latin typeface="Britannic Bold" panose="020B0903060703020204" pitchFamily="34" charset="0"/>
            </a:endParaRPr>
          </a:p>
          <a:p>
            <a:r>
              <a:rPr lang="fr-FR" sz="2800" dirty="0" smtClean="0">
                <a:ln w="12700">
                  <a:solidFill>
                    <a:schemeClr val="tx1"/>
                  </a:solidFill>
                </a:ln>
                <a:solidFill>
                  <a:srgbClr val="00B050"/>
                </a:solidFill>
                <a:latin typeface="Britannic Bold" panose="020B0903060703020204" pitchFamily="34" charset="0"/>
              </a:rPr>
              <a:t>Bonjour/Salut</a:t>
            </a:r>
            <a:r>
              <a:rPr lang="fr-FR" sz="2800" dirty="0" smtClean="0">
                <a:latin typeface="Britannic Bold" panose="020B0903060703020204" pitchFamily="34" charset="0"/>
              </a:rPr>
              <a:t> (to </a:t>
            </a:r>
            <a:r>
              <a:rPr lang="fr-FR" sz="2800" dirty="0" err="1" smtClean="0">
                <a:latin typeface="Britannic Bold" panose="020B0903060703020204" pitchFamily="34" charset="0"/>
              </a:rPr>
              <a:t>begin</a:t>
            </a:r>
            <a:r>
              <a:rPr lang="fr-FR" sz="2800" dirty="0" smtClean="0">
                <a:latin typeface="Britannic Bold" panose="020B0903060703020204" pitchFamily="34" charset="0"/>
              </a:rPr>
              <a:t> </a:t>
            </a:r>
            <a:r>
              <a:rPr lang="fr-FR" sz="2800" dirty="0" err="1" smtClean="0">
                <a:latin typeface="Britannic Bold" panose="020B0903060703020204" pitchFamily="34" charset="0"/>
              </a:rPr>
              <a:t>your</a:t>
            </a:r>
            <a:r>
              <a:rPr lang="fr-FR" sz="2800" dirty="0" smtClean="0">
                <a:latin typeface="Britannic Bold" panose="020B0903060703020204" pitchFamily="34" charset="0"/>
              </a:rPr>
              <a:t> e-mail)</a:t>
            </a:r>
          </a:p>
          <a:p>
            <a:endParaRPr lang="fr-FR" sz="2800" dirty="0" smtClean="0">
              <a:latin typeface="Britannic Bold" panose="020B0903060703020204" pitchFamily="34" charset="0"/>
            </a:endParaRPr>
          </a:p>
          <a:p>
            <a:r>
              <a:rPr lang="fr-FR" sz="2800" dirty="0" smtClean="0">
                <a:ln w="12700">
                  <a:solidFill>
                    <a:schemeClr val="tx1"/>
                  </a:solidFill>
                </a:ln>
                <a:solidFill>
                  <a:srgbClr val="00B050"/>
                </a:solidFill>
                <a:latin typeface="Britannic Bold" panose="020B0903060703020204" pitchFamily="34" charset="0"/>
              </a:rPr>
              <a:t>Amitiés</a:t>
            </a:r>
            <a:r>
              <a:rPr lang="fr-FR" sz="2800" dirty="0" smtClean="0">
                <a:latin typeface="Britannic Bold" panose="020B0903060703020204" pitchFamily="34" charset="0"/>
              </a:rPr>
              <a:t> </a:t>
            </a:r>
            <a:r>
              <a:rPr lang="en-US" sz="2800" dirty="0" smtClean="0">
                <a:latin typeface="Britannic Bold" panose="020B0903060703020204" pitchFamily="34" charset="0"/>
              </a:rPr>
              <a:t>(“kind regards” - an informal ending to 	     a letter in French)</a:t>
            </a:r>
            <a:endParaRPr lang="en-US" sz="2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876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75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Britannic Bold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2016-01-21T14:32:53Z</dcterms:created>
  <dcterms:modified xsi:type="dcterms:W3CDTF">2016-01-21T14:39:49Z</dcterms:modified>
</cp:coreProperties>
</file>